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6" r:id="rId14"/>
    <p:sldId id="268" r:id="rId15"/>
    <p:sldId id="270" r:id="rId16"/>
    <p:sldId id="269" r:id="rId17"/>
    <p:sldId id="271" r:id="rId18"/>
    <p:sldId id="272" r:id="rId19"/>
    <p:sldId id="273" r:id="rId20"/>
    <p:sldId id="274" r:id="rId21"/>
    <p:sldId id="275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EFFCFFE-A66B-9C34-9F00-C5AAA3562C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923C4B51-1576-6515-4330-3D96EEA888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4318FA6-38D7-4BB2-5A85-BA1D66C8E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5525D-5E38-2B4D-BDC0-AF9B5510FEFC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DA6241A-AB35-D175-D993-1E811771D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E4AA9B1-F71C-221E-B28E-DFCB82130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43D8-E2B3-AF4B-9E32-BC54BE9154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17837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37F59CB-F645-58F1-479B-BC5B7AEF5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C022F44-B392-5C07-54EC-B791927928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7754423-55F7-657B-DDBB-EC7012128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5525D-5E38-2B4D-BDC0-AF9B5510FEFC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6BC4551-30E2-0608-3425-DACA56F06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75788B7-7B57-92AC-933B-2B4315B45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43D8-E2B3-AF4B-9E32-BC54BE9154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76245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E304287-489F-2E2E-6CE7-E68F697B5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6F11C68-7343-0B61-24B7-E95BFAEAA4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F6252E3-38F3-2B60-0497-2077EAB63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5525D-5E38-2B4D-BDC0-AF9B5510FEFC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B230E3C-16BA-3378-19E3-FF87ED531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77C4426-663C-019A-BE8A-FBE74F17E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43D8-E2B3-AF4B-9E32-BC54BE9154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56076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4C54575-5020-54DD-53A1-2998F976E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C2AE0C3-154F-0672-F335-9633530FB7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43F60BA9-087F-59E1-A1F7-65EC8134EE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C5E472AF-BB33-B17B-4BE2-CF35A75EB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5525D-5E38-2B4D-BDC0-AF9B5510FEFC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69FA909-AA19-3CCB-0F91-54E8CA7EA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A3F7AC9-7335-06EF-38D3-94F50AE3B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43D8-E2B3-AF4B-9E32-BC54BE9154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53070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458C655-172E-1031-218A-9011FBE12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3EAC1E1-748B-0582-C967-EC0C6F2BB0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00329EAC-FB0E-9E6C-73F5-9FE26D5F16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80A23DCA-0186-8696-91D5-D12EAEAD63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18A40DB5-CA5F-A4DD-FDF3-C6A57B686E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BF18FA18-FDB3-6902-4447-633FA0321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5525D-5E38-2B4D-BDC0-AF9B5510FEFC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6F270E3A-E83C-0561-55B8-2F23398A8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EEFFF642-2908-C116-D287-917EC42CE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43D8-E2B3-AF4B-9E32-BC54BE9154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63131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02A10CC-452A-1C47-2BEB-C2A880FE3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5B97DC78-2649-573B-0D81-23EE6D816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5525D-5E38-2B4D-BDC0-AF9B5510FEFC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B39BF74-7CCC-D6E1-8B70-E6E6BC889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6E01DA8-0216-48B0-B02F-8776C9811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43D8-E2B3-AF4B-9E32-BC54BE9154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79959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D954116F-C48F-7AD8-6944-55AA7AA40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5525D-5E38-2B4D-BDC0-AF9B5510FEFC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6DDE1BF0-1735-20E8-EF06-0A4E2DD4D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5CA58CF-B510-3AE1-D1DA-A50EA0A0B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43D8-E2B3-AF4B-9E32-BC54BE9154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12296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1504BBE-4EA2-EE30-8E17-CF7655FD6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3402E64-8DF3-75E3-25E6-2F2D3AD6F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DF9A43CF-7AD3-B303-C6B1-303E004A23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BC95C59-C683-65AA-5840-DFBAD1577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5525D-5E38-2B4D-BDC0-AF9B5510FEFC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3C4AE5FB-04A8-5681-CD3A-859D14453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D856233-377E-F540-86E2-F6D9AB611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43D8-E2B3-AF4B-9E32-BC54BE9154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03194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F733A95-9EE9-AD6C-9CC6-70E67F9B6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0452CE82-3F0D-3454-B8AF-9F00CA9098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C7A66F6-0809-F4A7-AF4C-E7CE07FE71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BF0F4DF-62F1-1A9A-4ABB-57D4BB3DE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5525D-5E38-2B4D-BDC0-AF9B5510FEFC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E08526D-A706-5617-0BF9-FA6E2231D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DA54DC0-620C-D796-C7DB-C31E901C0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43D8-E2B3-AF4B-9E32-BC54BE9154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42715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D1D28C4-13E8-64F9-C57E-4C6122850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3723C9F5-0F52-72D9-FD82-36EEA1B0ED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9119A58-0E20-905B-45E2-B255F68D4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5525D-5E38-2B4D-BDC0-AF9B5510FEFC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072515B-1DF8-C145-4B2A-591A057E3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18BBE4B-6A44-1E72-4A2E-4BE497FE1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43D8-E2B3-AF4B-9E32-BC54BE9154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53609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363A3099-9CE4-034B-85DC-8B4E3C8255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AD708F00-1583-201F-BC3C-DF30E48638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CD1282E-0881-B24C-C2A4-35B93C9B2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5525D-5E38-2B4D-BDC0-AF9B5510FEFC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DD7C360-E684-11A9-0FEB-AF1EFF3C6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6EE74EF-7EA6-18E3-9243-4BBBF56E1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43D8-E2B3-AF4B-9E32-BC54BE9154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95541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2464D7CC-DC46-B1C5-AE7A-FC4606BA8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B918721-093A-34F5-4AC2-5C6DCF682B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D3D0E81-B5BA-8A3C-E339-BBF5C603DA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55525D-5E38-2B4D-BDC0-AF9B5510FEFC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8FE92B3-35FA-13EC-0549-D6D35D7099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9AF7F9D-E9E2-CF99-D656-258BE2271D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BA43D8-E2B3-AF4B-9E32-BC54BE9154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65119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3845C6F-2706-5AE3-BDBE-E0BB1A0A0A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8150" y="0"/>
            <a:ext cx="11085621" cy="2092115"/>
          </a:xfrm>
        </p:spPr>
        <p:txBody>
          <a:bodyPr>
            <a:noAutofit/>
          </a:bodyPr>
          <a:lstStyle/>
          <a:p>
            <a:r>
              <a:rPr lang="en-IN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National Service Scheme</a:t>
            </a:r>
            <a:r>
              <a:rPr lang="en-IN" b="1" dirty="0">
                <a:latin typeface="Arial Black" panose="020B0604020202020204" pitchFamily="34" charset="0"/>
                <a:cs typeface="Arial Black" panose="020B0604020202020204" pitchFamily="34" charset="0"/>
              </a:rPr>
              <a:t/>
            </a:r>
            <a:br>
              <a:rPr lang="en-IN" b="1" dirty="0">
                <a:latin typeface="Arial Black" panose="020B0604020202020204" pitchFamily="34" charset="0"/>
                <a:cs typeface="Arial Black" panose="020B0604020202020204" pitchFamily="34" charset="0"/>
              </a:rPr>
            </a:br>
            <a:endParaRPr lang="en-US" b="1" dirty="0">
              <a:solidFill>
                <a:schemeClr val="tx2">
                  <a:lumMod val="50000"/>
                  <a:lumOff val="50000"/>
                </a:schemeClr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998F2C6E-3046-AFCC-D0CF-E2B1E2F443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6778" y="4286256"/>
            <a:ext cx="9566680" cy="1950909"/>
          </a:xfrm>
        </p:spPr>
        <p:txBody>
          <a:bodyPr>
            <a:normAutofit/>
          </a:bodyPr>
          <a:lstStyle/>
          <a:p>
            <a:r>
              <a:rPr lang="en-IN" sz="60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Special Camp-2025</a:t>
            </a:r>
            <a:endParaRPr lang="en-US" sz="6000" b="1" dirty="0">
              <a:solidFill>
                <a:schemeClr val="tx2">
                  <a:lumMod val="50000"/>
                  <a:lumOff val="50000"/>
                </a:schemeClr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AD4CF94F-98A1-D2BF-6DEE-00009C254A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2926" y="1285860"/>
            <a:ext cx="3006799" cy="30067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57C47D2-EB9C-DD2C-8395-4B0258B1793B}"/>
              </a:ext>
            </a:extLst>
          </p:cNvPr>
          <p:cNvSpPr txBox="1"/>
          <p:nvPr/>
        </p:nvSpPr>
        <p:spPr>
          <a:xfrm>
            <a:off x="3167042" y="5214950"/>
            <a:ext cx="64141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IN" sz="3600" b="1" i="1" baseline="300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IN" sz="3600" b="1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3600" b="1" i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 to 18</a:t>
            </a:r>
            <a:r>
              <a:rPr lang="en-IN" sz="3600" b="1" i="1" baseline="300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IN" sz="3600" b="1" i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Jan 2025</a:t>
            </a:r>
          </a:p>
          <a:p>
            <a:pPr algn="l"/>
            <a:r>
              <a:rPr lang="en-IN" sz="3600" b="1" i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Location:- Loni Kalbhor Village</a:t>
            </a:r>
            <a:endParaRPr lang="en-US" sz="3600" b="1" i="1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416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Day 1</a:t>
            </a:r>
            <a:r>
              <a:rPr lang="en-IN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12/01/2025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646" y="1428736"/>
            <a:ext cx="11644394" cy="453391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Reaching village and settlement &amp; propaganda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pbbscstaffpc2\Downloads\IMG-20250113-WA0023.jpg"/>
          <p:cNvPicPr>
            <a:picLocks noChangeAspect="1" noChangeArrowheads="1"/>
          </p:cNvPicPr>
          <p:nvPr/>
        </p:nvPicPr>
        <p:blipFill>
          <a:blip r:embed="rId2"/>
          <a:srcRect b="16656"/>
          <a:stretch>
            <a:fillRect/>
          </a:stretch>
        </p:blipFill>
        <p:spPr bwMode="auto">
          <a:xfrm>
            <a:off x="1095340" y="2285992"/>
            <a:ext cx="4929222" cy="407196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51" name="Picture 3" descr="C:\Users\pbbscstaffpc2\Downloads\IMG-20250113-WA016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53190" y="2285992"/>
            <a:ext cx="4857784" cy="407196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5BA0B2B-E483-0586-95A7-882E76966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Day 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IN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-13/01/2025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8B3B5CB1-3B40-84BB-F0DF-752CB6839D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84" y="1428736"/>
            <a:ext cx="5623316" cy="46871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F10E71ED-6C89-4D76-DBBF-09FB9101E7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260" y="1482001"/>
            <a:ext cx="5637837" cy="46338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84858E0-7A9A-0F62-A8F5-BFC3AA080F0B}"/>
              </a:ext>
            </a:extLst>
          </p:cNvPr>
          <p:cNvSpPr txBox="1"/>
          <p:nvPr/>
        </p:nvSpPr>
        <p:spPr>
          <a:xfrm>
            <a:off x="1542743" y="6262042"/>
            <a:ext cx="40133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Theme inauguration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DC29BC1-EBD0-060D-AC59-817715A1E6E8}"/>
              </a:ext>
            </a:extLst>
          </p:cNvPr>
          <p:cNvSpPr txBox="1"/>
          <p:nvPr/>
        </p:nvSpPr>
        <p:spPr>
          <a:xfrm>
            <a:off x="6456734" y="6262041"/>
            <a:ext cx="5101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Role play on Environment sanitation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5318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8EB84B17-9292-ADE1-67AE-8C1AC21D59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16" y="365125"/>
            <a:ext cx="5801784" cy="43513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A9EE994D-F014-8C0C-3D32-E73C14E924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168" t="14320" r="9555" b="-1099"/>
          <a:stretch/>
        </p:blipFill>
        <p:spPr>
          <a:xfrm>
            <a:off x="6355570" y="1458421"/>
            <a:ext cx="5542214" cy="480218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B91946E4-CC62-E6A2-A13C-A4D8835F0C9D}"/>
              </a:ext>
            </a:extLst>
          </p:cNvPr>
          <p:cNvSpPr txBox="1"/>
          <p:nvPr/>
        </p:nvSpPr>
        <p:spPr>
          <a:xfrm>
            <a:off x="309522" y="5214950"/>
            <a:ext cx="546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Tree plantation at Loni </a:t>
            </a:r>
            <a:r>
              <a:rPr lang="en-I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Kalbhor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6901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8E5AD2C-916D-5FC5-8C41-7B23F04A8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Day 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IN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rd 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-14/01/2025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593A93C0-FB12-5075-2D63-BF6ADD14A2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91401"/>
            <a:ext cx="4754635" cy="43513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8273096D-7E9A-A9C6-1B2F-D77ED4F9CD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916706" y="1491401"/>
            <a:ext cx="5965603" cy="43513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ED137F2-C6A5-3203-90F5-D5ED1FD2246B}"/>
              </a:ext>
            </a:extLst>
          </p:cNvPr>
          <p:cNvSpPr txBox="1"/>
          <p:nvPr/>
        </p:nvSpPr>
        <p:spPr>
          <a:xfrm rot="10800000" flipV="1">
            <a:off x="952464" y="5969655"/>
            <a:ext cx="10787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Haldi</a:t>
            </a:r>
            <a:r>
              <a:rPr lang="en-IN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IN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kumkum</a:t>
            </a:r>
            <a:r>
              <a:rPr lang="en-IN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program &amp; Health education for women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25214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9139045-8D56-1AC0-7B30-49ACE300C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175A0C43-4513-C8CA-D7EA-00E14FD7F5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62" y="468694"/>
            <a:ext cx="5010200" cy="43513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A86F7C72-C240-9D03-8DC7-AB86F0C9E0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400" y="1167851"/>
            <a:ext cx="6029731" cy="452229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AD8A851-B940-969E-8FFD-69780544D058}"/>
              </a:ext>
            </a:extLst>
          </p:cNvPr>
          <p:cNvSpPr txBox="1"/>
          <p:nvPr/>
        </p:nvSpPr>
        <p:spPr>
          <a:xfrm>
            <a:off x="738150" y="5143512"/>
            <a:ext cx="45772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Games for Women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4745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53BA2EE-0F55-4A89-1194-CEB052287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50CF8F00-90EC-3F76-733D-4C12DAC624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27" y="501209"/>
            <a:ext cx="3962062" cy="538236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715ABC28-F1EB-11C5-E794-FF19B5D4D6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297" y="464905"/>
            <a:ext cx="6711245" cy="541866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DCFC612-E9CA-1CBE-C1D7-8CBCE55801ED}"/>
              </a:ext>
            </a:extLst>
          </p:cNvPr>
          <p:cNvSpPr txBox="1"/>
          <p:nvPr/>
        </p:nvSpPr>
        <p:spPr>
          <a:xfrm rot="10800000" flipV="1">
            <a:off x="838200" y="6021639"/>
            <a:ext cx="52602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Prize distribution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2CE03E9-58AA-BC21-A43E-5F613CB75F64}"/>
              </a:ext>
            </a:extLst>
          </p:cNvPr>
          <p:cNvSpPr txBox="1"/>
          <p:nvPr/>
        </p:nvSpPr>
        <p:spPr>
          <a:xfrm>
            <a:off x="5077214" y="5883572"/>
            <a:ext cx="67112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Street play on Laws for women safety &amp; empowerment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4173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77F3974-916E-8B55-F237-60BA2CCA0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36C1A2DE-E924-95B2-B1C1-926A6DF03C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16" y="365125"/>
            <a:ext cx="5622490" cy="43513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37E66387-360B-BFB9-AC0B-EE9ED466CE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294" y="1027906"/>
            <a:ext cx="5622490" cy="524435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A66E23A-3F45-C363-AB00-46739D94B340}"/>
              </a:ext>
            </a:extLst>
          </p:cNvPr>
          <p:cNvSpPr txBox="1"/>
          <p:nvPr/>
        </p:nvSpPr>
        <p:spPr>
          <a:xfrm>
            <a:off x="452398" y="5000636"/>
            <a:ext cx="54199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Guest lecture on cyber crime prevention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80632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FEF6F13-50E9-9188-BA0F-4877DD60C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Day 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IN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15/01/2025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4EDB0A07-1B67-B776-700C-F42CEAEC34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64" y="1500174"/>
            <a:ext cx="4829172" cy="43513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F11D452-15FE-9933-0EA6-4F45BFB61E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9094"/>
          <a:stretch/>
        </p:blipFill>
        <p:spPr>
          <a:xfrm>
            <a:off x="6167438" y="1500174"/>
            <a:ext cx="4856765" cy="435133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79A4791-D01B-E626-B5C6-BC94FE21DED7}"/>
              </a:ext>
            </a:extLst>
          </p:cNvPr>
          <p:cNvSpPr txBox="1"/>
          <p:nvPr/>
        </p:nvSpPr>
        <p:spPr>
          <a:xfrm>
            <a:off x="2238348" y="5929330"/>
            <a:ext cx="72866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 exhibition for ANC mothers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8237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D1C4250C-8FCA-56EA-8A8E-8E53B118A9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834" y="684576"/>
            <a:ext cx="6073664" cy="50762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3AACAC39-8903-AA74-B837-D8426BC824BD}"/>
              </a:ext>
            </a:extLst>
          </p:cNvPr>
          <p:cNvSpPr txBox="1"/>
          <p:nvPr/>
        </p:nvSpPr>
        <p:spPr>
          <a:xfrm>
            <a:off x="5764547" y="5911814"/>
            <a:ext cx="6174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Chikki</a:t>
            </a: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distribution for ANC mothers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pbbscstaffpc2\Downloads\IMG-20250115-WA004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8150" y="642918"/>
            <a:ext cx="4530942" cy="5184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TextBox 7"/>
          <p:cNvSpPr txBox="1"/>
          <p:nvPr/>
        </p:nvSpPr>
        <p:spPr>
          <a:xfrm>
            <a:off x="809588" y="5929330"/>
            <a:ext cx="44291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ANC Assessment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7898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59D9818-F3AF-753F-1966-CC98E8B50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189" y="-45216"/>
            <a:ext cx="10515600" cy="1325563"/>
          </a:xfrm>
        </p:spPr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Day 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IN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-16/01/2025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E8768AE-61D5-3AF9-08CD-5719B6438A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50" y="1000108"/>
            <a:ext cx="4634480" cy="491361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Content Placeholder 7">
            <a:extLst>
              <a:ext uri="{FF2B5EF4-FFF2-40B4-BE49-F238E27FC236}">
                <a16:creationId xmlns="" xmlns:a16="http://schemas.microsoft.com/office/drawing/2014/main" id="{D60BE18A-550B-22FB-1709-A1E61FC59A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720" y="999479"/>
            <a:ext cx="4634481" cy="500827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A85CDA7B-3FED-F732-0B3C-6301DDFEFD81}"/>
              </a:ext>
            </a:extLst>
          </p:cNvPr>
          <p:cNvSpPr txBox="1"/>
          <p:nvPr/>
        </p:nvSpPr>
        <p:spPr>
          <a:xfrm rot="10800000" flipV="1">
            <a:off x="595274" y="6000768"/>
            <a:ext cx="52480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BMI assessment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8F8B7463-9BC2-1A88-B352-408EAB5D3D92}"/>
              </a:ext>
            </a:extLst>
          </p:cNvPr>
          <p:cNvSpPr txBox="1"/>
          <p:nvPr/>
        </p:nvSpPr>
        <p:spPr>
          <a:xfrm rot="10800000" flipV="1">
            <a:off x="6881818" y="6000768"/>
            <a:ext cx="4857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examination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52E644F6-70D3-78B9-DB8B-18EBCC87065E}"/>
              </a:ext>
            </a:extLst>
          </p:cNvPr>
          <p:cNvSpPr txBox="1"/>
          <p:nvPr/>
        </p:nvSpPr>
        <p:spPr>
          <a:xfrm rot="10800000" flipV="1">
            <a:off x="5659989" y="147200"/>
            <a:ext cx="5817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3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School Health programme</a:t>
            </a:r>
            <a:endParaRPr lang="en-US" sz="3600" b="1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6180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FE9BA65-D2DC-C882-8520-9B4161A9E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07D1B1B4-A684-FD8C-C007-E4E3A5C713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48" y="357166"/>
            <a:ext cx="5163586" cy="562066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C634CBB-9061-9E0B-990F-FF2B531B909F}"/>
              </a:ext>
            </a:extLst>
          </p:cNvPr>
          <p:cNvSpPr txBox="1"/>
          <p:nvPr/>
        </p:nvSpPr>
        <p:spPr>
          <a:xfrm rot="10800000" flipV="1">
            <a:off x="3452794" y="6143644"/>
            <a:ext cx="5076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Haemoglobin </a:t>
            </a: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9CE19AAB-272A-FDF0-7872-FC9B72A9D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875" y="357167"/>
            <a:ext cx="5334521" cy="564360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296482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E301B728-88CF-8BED-F677-A6255EF772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12" y="500042"/>
            <a:ext cx="4540624" cy="496672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463FFED-BE41-001D-729F-986DAC7B7250}"/>
              </a:ext>
            </a:extLst>
          </p:cNvPr>
          <p:cNvSpPr txBox="1"/>
          <p:nvPr/>
        </p:nvSpPr>
        <p:spPr>
          <a:xfrm rot="10800000" flipV="1">
            <a:off x="595274" y="5715016"/>
            <a:ext cx="4786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Rajgira ladoo distribution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3AE777A5-5D55-DA0F-86E2-E05E70C8C3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810" y="500042"/>
            <a:ext cx="5706835" cy="492922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TextBox 7"/>
          <p:cNvSpPr txBox="1"/>
          <p:nvPr/>
        </p:nvSpPr>
        <p:spPr>
          <a:xfrm>
            <a:off x="5738810" y="5715016"/>
            <a:ext cx="5786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Health education for children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0305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1192E48-7270-57FB-1DDD-D640CB443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658" y="365125"/>
            <a:ext cx="10828142" cy="1480789"/>
          </a:xfrm>
        </p:spPr>
        <p:txBody>
          <a:bodyPr/>
          <a:lstStyle/>
          <a:p>
            <a:pPr algn="ctr"/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Haemoglobin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Estimation Report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27408688-4B6A-6E89-AE27-89E9499741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567150784"/>
              </p:ext>
            </p:extLst>
          </p:nvPr>
        </p:nvGraphicFramePr>
        <p:xfrm>
          <a:off x="838200" y="1690689"/>
          <a:ext cx="10687088" cy="40957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297">
                  <a:extLst>
                    <a:ext uri="{9D8B030D-6E8A-4147-A177-3AD203B41FA5}">
                      <a16:colId xmlns="" xmlns:a16="http://schemas.microsoft.com/office/drawing/2014/main" val="3790034464"/>
                    </a:ext>
                  </a:extLst>
                </a:gridCol>
                <a:gridCol w="3748080">
                  <a:extLst>
                    <a:ext uri="{9D8B030D-6E8A-4147-A177-3AD203B41FA5}">
                      <a16:colId xmlns="" xmlns:a16="http://schemas.microsoft.com/office/drawing/2014/main" val="3707236195"/>
                    </a:ext>
                  </a:extLst>
                </a:gridCol>
                <a:gridCol w="3748080">
                  <a:extLst>
                    <a:ext uri="{9D8B030D-6E8A-4147-A177-3AD203B41FA5}">
                      <a16:colId xmlns="" xmlns:a16="http://schemas.microsoft.com/office/drawing/2014/main" val="475953366"/>
                    </a:ext>
                  </a:extLst>
                </a:gridCol>
                <a:gridCol w="2124631">
                  <a:extLst>
                    <a:ext uri="{9D8B030D-6E8A-4147-A177-3AD203B41FA5}">
                      <a16:colId xmlns="" xmlns:a16="http://schemas.microsoft.com/office/drawing/2014/main" val="63424252"/>
                    </a:ext>
                  </a:extLst>
                </a:gridCol>
              </a:tblGrid>
              <a:tr h="872303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Sr. No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 err="1"/>
                        <a:t>Hb</a:t>
                      </a:r>
                      <a:r>
                        <a:rPr lang="en-IN" sz="2000" dirty="0"/>
                        <a:t> Range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Inference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Total no. of girls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83585368"/>
                  </a:ext>
                </a:extLst>
              </a:tr>
              <a:tr h="872303"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&gt;12gm/dl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Normal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/>
                        <a:t>13</a:t>
                      </a:r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26343500"/>
                  </a:ext>
                </a:extLst>
              </a:tr>
              <a:tr h="872303"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 algn="ctr"/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10-12 gm/dl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Mild </a:t>
                      </a:r>
                      <a:r>
                        <a:rPr lang="en-IN" sz="2000" dirty="0" smtClean="0"/>
                        <a:t>anaemia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/>
                        <a:t>57</a:t>
                      </a:r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73194962"/>
                  </a:ext>
                </a:extLst>
              </a:tr>
              <a:tr h="872303"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/>
                        <a:t>3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7-9.9 gm/dl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Moderate </a:t>
                      </a:r>
                      <a:r>
                        <a:rPr lang="en-IN" sz="2000" dirty="0" smtClean="0"/>
                        <a:t>anaemia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/>
                        <a:t>07</a:t>
                      </a:r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25942653"/>
                  </a:ext>
                </a:extLst>
              </a:tr>
              <a:tr h="606554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i="1" dirty="0"/>
                        <a:t>Total No. Of girls</a:t>
                      </a:r>
                      <a:endParaRPr lang="en-US" sz="20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u="none" dirty="0"/>
                        <a:t>77</a:t>
                      </a:r>
                      <a:endParaRPr lang="en-US" sz="2000" b="1" u="none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911561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24557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E510111-81EF-528D-016D-9C246D699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403874A5-B1ED-09E7-63AD-5051D9A4E9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07" y="811350"/>
            <a:ext cx="4854866" cy="496318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52A1D4A-90C0-85E4-C266-6BA41031AE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3610"/>
          <a:stretch/>
        </p:blipFill>
        <p:spPr>
          <a:xfrm>
            <a:off x="5784198" y="811351"/>
            <a:ext cx="6116111" cy="496318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D4693B1-9613-7A28-FA47-D641EBC2D3E3}"/>
              </a:ext>
            </a:extLst>
          </p:cNvPr>
          <p:cNvSpPr txBox="1"/>
          <p:nvPr/>
        </p:nvSpPr>
        <p:spPr>
          <a:xfrm rot="10800000" flipV="1">
            <a:off x="3363393" y="5928374"/>
            <a:ext cx="79904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Guest lecture on Gender Equality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030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B269C6B-B4F3-09B0-2A7F-41F4C6C68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A2779920-FDDD-4FAE-93C4-4A3A992569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01209"/>
            <a:ext cx="5553631" cy="520767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C73C17B8-312F-DCC7-105D-E05839C4A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374" t="12343"/>
          <a:stretch/>
        </p:blipFill>
        <p:spPr>
          <a:xfrm>
            <a:off x="745701" y="501209"/>
            <a:ext cx="5065059" cy="520767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1736283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1F602F8-A1E5-EB0E-7B52-4178F1A55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Day 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IN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17/01/2025 Swacchata Abhiyan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3C39B780-3C15-0BFD-F079-189CCAC21B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760" y="1605116"/>
            <a:ext cx="8598480" cy="43513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D4FCE6A-8A07-C1E7-3A43-EF87C61F8CD5}"/>
              </a:ext>
            </a:extLst>
          </p:cNvPr>
          <p:cNvSpPr txBox="1"/>
          <p:nvPr/>
        </p:nvSpPr>
        <p:spPr>
          <a:xfrm>
            <a:off x="2893562" y="6059734"/>
            <a:ext cx="7012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Rally on Environment sanitation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2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D9C055FB-6081-0C67-01A4-5EAE5110FC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604" y="365125"/>
            <a:ext cx="9654792" cy="520767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3FFC3A1-E72B-7796-E533-0638816DC524}"/>
              </a:ext>
            </a:extLst>
          </p:cNvPr>
          <p:cNvSpPr txBox="1"/>
          <p:nvPr/>
        </p:nvSpPr>
        <p:spPr>
          <a:xfrm>
            <a:off x="666712" y="5715016"/>
            <a:ext cx="108337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Street play on environment sanitation at </a:t>
            </a:r>
            <a:r>
              <a:rPr lang="en-IN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Market area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068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E9901196-5DFC-0BA8-49A6-C53D3F691B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911" y="785794"/>
            <a:ext cx="5569712" cy="481887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6B323B46-93C5-543B-9DF2-7B8864F57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194" r="21280"/>
          <a:stretch/>
        </p:blipFill>
        <p:spPr>
          <a:xfrm>
            <a:off x="526289" y="800402"/>
            <a:ext cx="5569711" cy="480426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30A4332-9CDB-404A-5798-FBDD5F941CE4}"/>
              </a:ext>
            </a:extLst>
          </p:cNvPr>
          <p:cNvSpPr txBox="1"/>
          <p:nvPr/>
        </p:nvSpPr>
        <p:spPr>
          <a:xfrm>
            <a:off x="2029283" y="5916706"/>
            <a:ext cx="9718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Exhibition at PHC on Non communicable diseases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2066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FD3432F-FCC7-AEF2-BAA6-269989231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0735"/>
          </a:xfrm>
        </p:spPr>
        <p:txBody>
          <a:bodyPr/>
          <a:lstStyle/>
          <a:p>
            <a:pPr algn="ctr"/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Day 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IN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18/01/2025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2B2AF4BE-F93F-9B7F-0D2E-594BAD3AA8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7" y="1361272"/>
            <a:ext cx="5175082" cy="459999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F868A89A-2FD7-445B-F0EB-67921B8253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10248" y="1357298"/>
            <a:ext cx="6213107" cy="462129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20169A9-573E-E317-11A9-E5045B631044}"/>
              </a:ext>
            </a:extLst>
          </p:cNvPr>
          <p:cNvSpPr txBox="1"/>
          <p:nvPr/>
        </p:nvSpPr>
        <p:spPr>
          <a:xfrm>
            <a:off x="3024166" y="6072206"/>
            <a:ext cx="61742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Valedictory Program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2427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B863D4D-E060-E9B7-3284-B4C28AB55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947" y="1311983"/>
            <a:ext cx="8933946" cy="3992628"/>
          </a:xfrm>
        </p:spPr>
        <p:txBody>
          <a:bodyPr>
            <a:noAutofit/>
          </a:bodyPr>
          <a:lstStyle/>
          <a:p>
            <a:r>
              <a:rPr lang="en-IN" sz="9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REFLECTIVE </a:t>
            </a:r>
            <a:br>
              <a:rPr lang="en-IN" sz="9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9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</a:t>
            </a:r>
            <a:endParaRPr lang="en-US" sz="96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13BEEE20-65D3-9DE5-EFD5-B03725394F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86822" y="1553389"/>
            <a:ext cx="3992627" cy="4443917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263373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59A4E325-B869-9581-9090-C95F4F86F8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704" t="13334" r="12242" b="12919"/>
          <a:stretch/>
        </p:blipFill>
        <p:spPr>
          <a:xfrm>
            <a:off x="0" y="2680081"/>
            <a:ext cx="6843235" cy="4177919"/>
          </a:xfr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82723F3B-D2B6-6918-1540-789E13543E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943" y="0"/>
            <a:ext cx="5453058" cy="28196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365918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181</Words>
  <Application>Microsoft Office PowerPoint</Application>
  <PresentationFormat>Custom</PresentationFormat>
  <Paragraphs>54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National Service Scheme </vt:lpstr>
      <vt:lpstr>Day 1st -12/01/2025</vt:lpstr>
      <vt:lpstr>Day 2nd-13/01/2025</vt:lpstr>
      <vt:lpstr>Slide 4</vt:lpstr>
      <vt:lpstr>Day 3rd -14/01/2025</vt:lpstr>
      <vt:lpstr>Slide 6</vt:lpstr>
      <vt:lpstr>Slide 7</vt:lpstr>
      <vt:lpstr>Slide 8</vt:lpstr>
      <vt:lpstr>Day 4th – 15/01/2025</vt:lpstr>
      <vt:lpstr>Slide 10</vt:lpstr>
      <vt:lpstr>Day 5th -16/01/2025</vt:lpstr>
      <vt:lpstr>Slide 12</vt:lpstr>
      <vt:lpstr>Slide 13</vt:lpstr>
      <vt:lpstr>Haemoglobin Estimation Report</vt:lpstr>
      <vt:lpstr>Slide 15</vt:lpstr>
      <vt:lpstr>Slide 16</vt:lpstr>
      <vt:lpstr>Day 6th -17/01/2025 Swacchata Abhiyan</vt:lpstr>
      <vt:lpstr>Slide 18</vt:lpstr>
      <vt:lpstr>Slide 19</vt:lpstr>
      <vt:lpstr>Day 7th -18/01/2025</vt:lpstr>
      <vt:lpstr>REFLECTIVE  LEARNING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NSS CAMP</dc:title>
  <dc:creator>Guest User</dc:creator>
  <cp:lastModifiedBy>pbbscstaffpc2</cp:lastModifiedBy>
  <cp:revision>19</cp:revision>
  <dcterms:created xsi:type="dcterms:W3CDTF">2025-01-17T17:03:47Z</dcterms:created>
  <dcterms:modified xsi:type="dcterms:W3CDTF">2025-01-24T08:47:19Z</dcterms:modified>
</cp:coreProperties>
</file>